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  <p:sldMasterId id="2147484441" r:id="rId4"/>
    <p:sldMasterId id="2147484454" r:id="rId5"/>
    <p:sldMasterId id="2147483714" r:id="rId6"/>
    <p:sldMasterId id="2147483727" r:id="rId7"/>
    <p:sldMasterId id="2147483739" r:id="rId8"/>
    <p:sldMasterId id="2147483754" r:id="rId9"/>
  </p:sldMasterIdLst>
  <p:notesMasterIdLst>
    <p:notesMasterId r:id="rId16"/>
  </p:notesMasterIdLst>
  <p:handoutMasterIdLst>
    <p:handoutMasterId r:id="rId17"/>
  </p:handoutMasterIdLst>
  <p:sldIdLst>
    <p:sldId id="683" r:id="rId10"/>
    <p:sldId id="782" r:id="rId11"/>
    <p:sldId id="760" r:id="rId12"/>
    <p:sldId id="761" r:id="rId13"/>
    <p:sldId id="783" r:id="rId14"/>
    <p:sldId id="784" r:id="rId15"/>
  </p:sldIdLst>
  <p:sldSz cx="9144000" cy="6858000" type="screen4x3"/>
  <p:notesSz cx="6662738" cy="98329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5pPr>
    <a:lvl6pPr marL="2286000" algn="l" defTabSz="914400" rtl="0" eaLnBrk="1" latinLnBrk="0" hangingPunct="1"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6pPr>
    <a:lvl7pPr marL="2743200" algn="l" defTabSz="914400" rtl="0" eaLnBrk="1" latinLnBrk="0" hangingPunct="1"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7pPr>
    <a:lvl8pPr marL="3200400" algn="l" defTabSz="914400" rtl="0" eaLnBrk="1" latinLnBrk="0" hangingPunct="1"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8pPr>
    <a:lvl9pPr marL="3657600" algn="l" defTabSz="914400" rtl="0" eaLnBrk="1" latinLnBrk="0" hangingPunct="1">
      <a:defRPr sz="3700" b="1" kern="1200">
        <a:solidFill>
          <a:srgbClr val="000066"/>
        </a:solidFill>
        <a:latin typeface="Centaur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7">
          <p15:clr>
            <a:srgbClr val="A4A3A4"/>
          </p15:clr>
        </p15:guide>
        <p15:guide id="2" pos="209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CCEE"/>
    <a:srgbClr val="2290D4"/>
    <a:srgbClr val="000066"/>
    <a:srgbClr val="00FF00"/>
    <a:srgbClr val="EAEAEA"/>
    <a:srgbClr val="FFFF66"/>
    <a:srgbClr val="FF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40" autoAdjust="0"/>
    <p:restoredTop sz="65917" autoAdjust="0"/>
  </p:normalViewPr>
  <p:slideViewPr>
    <p:cSldViewPr snapToGrid="0">
      <p:cViewPr varScale="1">
        <p:scale>
          <a:sx n="110" d="100"/>
          <a:sy n="110" d="100"/>
        </p:scale>
        <p:origin x="11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852"/>
    </p:cViewPr>
  </p:sorterViewPr>
  <p:notesViewPr>
    <p:cSldViewPr snapToGrid="0">
      <p:cViewPr>
        <p:scale>
          <a:sx n="100" d="100"/>
          <a:sy n="100" d="100"/>
        </p:scale>
        <p:origin x="-1608" y="1728"/>
      </p:cViewPr>
      <p:guideLst>
        <p:guide orient="horz" pos="3097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 b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619D658-A134-4114-A1AF-10B7E5FB3103}" type="datetime3">
              <a:rPr lang="en-US"/>
              <a:pPr>
                <a:defRPr/>
              </a:pPr>
              <a:t>13 June 2018</a:t>
            </a:fld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DAF9D23-D2A2-4744-9831-6E9D91EDFE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15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 b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0631549-93B0-44B0-94C1-1368FB832879}" type="datetime3">
              <a:rPr lang="en-US"/>
              <a:pPr>
                <a:defRPr/>
              </a:pPr>
              <a:t>13 June 2018</a:t>
            </a:fld>
            <a:endParaRPr lang="en-US" dirty="0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38188"/>
            <a:ext cx="4916488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23E655A-A367-4454-8E44-0BFADDF51C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59681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>
              <a:latin typeface="Arial" charset="0"/>
              <a:cs typeface="Arial" charset="0"/>
            </a:endParaRPr>
          </a:p>
        </p:txBody>
      </p:sp>
      <p:sp>
        <p:nvSpPr>
          <p:cNvPr id="75780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 dirty="0">
                <a:solidFill>
                  <a:schemeClr val="tx1"/>
                </a:solidFill>
                <a:latin typeface="Arial" charset="0"/>
              </a:rPr>
              <a:t>Organisation mondiale de la santé</a:t>
            </a:r>
          </a:p>
        </p:txBody>
      </p:sp>
      <p:sp>
        <p:nvSpPr>
          <p:cNvPr id="7578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eaLnBrk="1" hangingPunct="1"/>
            <a:fld id="{C0F71CEA-729A-4E8C-948A-FD2582D4C064}" type="datetime3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13 June 2018</a:t>
            </a:fld>
            <a:endParaRPr lang="en-US" altLang="en-US" sz="12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78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eaLnBrk="1" hangingPunct="1"/>
            <a:fld id="{29A63741-D3BD-460D-B82C-CF02234BD2BF}" type="slidenum">
              <a:rPr lang="en-US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US" altLang="en-US" sz="1200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34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Organisation mondiale de la santé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631549-93B0-44B0-94C1-1368FB832879}" type="datetime3">
              <a:rPr lang="en-US" smtClean="0"/>
              <a:pPr>
                <a:defRPr/>
              </a:pPr>
              <a:t>13 June 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E655A-A367-4454-8E44-0BFADDF51CA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273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GB" altLang="en-US" sz="1000" dirty="0"/>
              <a:t>Les méthodes et cadres contribuent à la préparation </a:t>
            </a:r>
          </a:p>
          <a:p>
            <a:pPr algn="l">
              <a:lnSpc>
                <a:spcPct val="150000"/>
              </a:lnSpc>
            </a:pPr>
            <a:r>
              <a:rPr lang="en-GB" altLang="en-US" sz="1000" dirty="0"/>
              <a:t>Les systèmes nationaux et internationaux (Règlement sanitaire international (2005)) contribuent aux moyens supplémentaires disponibles </a:t>
            </a:r>
            <a:endParaRPr lang="en-US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958098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88773300-240C-4BFB-8830-3C4A8EB1E970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en-US"/>
              <a:t>36</a:t>
            </a: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CF51F3B1-0F0D-4B17-8600-BA833F96AE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2010605D-3847-48A4-91E5-2788AAC3CE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45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2290D4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1524000"/>
            <a:ext cx="8289925" cy="4419600"/>
          </a:xfrm>
        </p:spPr>
        <p:txBody>
          <a:bodyPr/>
          <a:lstStyle>
            <a:lvl1pPr>
              <a:defRPr sz="3000" b="1" baseline="0"/>
            </a:lvl1pPr>
            <a:lvl2pPr>
              <a:defRPr sz="2800" b="1" baseline="0"/>
            </a:lvl2pPr>
            <a:lvl3pPr>
              <a:defRPr sz="2600" b="1" baseline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849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97772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59392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947182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0117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806975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31515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20791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79755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7975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627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19963" y="6211888"/>
            <a:ext cx="1824037" cy="431800"/>
          </a:xfrm>
        </p:spPr>
        <p:txBody>
          <a:bodyPr/>
          <a:lstStyle>
            <a:lvl1pPr rtl="1">
              <a:defRPr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2F28AA35-5488-42E8-AB83-65A35792AD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32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3AD88-9A71-4C2F-9BB7-7DD110847A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00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D8F87-0C80-4350-83E4-0CCF13B59C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45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1F0EF-CA81-460B-97EA-DB5E92C7F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36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39875"/>
            <a:ext cx="4068762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39875"/>
            <a:ext cx="4068763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5A20D-1523-4B0D-8E71-D1DF5F8FA6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651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2A1A7-AEDB-4120-8D59-1C9B2CA904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7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30F95-E47F-40EA-B045-6FACBB99DA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327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39280-F716-4703-92E9-BBA9D69E40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4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EC68A-1297-4E81-9653-A785ADA3E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8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2565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9E2C-C57F-490F-BBFB-6BC70C4FC8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875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D1BD7-5BBF-42FD-8B97-82DAB84E1E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68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590BC-784A-460B-ABD8-2A3ED90D0A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729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pic>
        <p:nvPicPr>
          <p:cNvPr id="4" name="Picture 2" descr="C:\Documents and Settings\elhadaryk\Desktop\RC 59 footer\Presentation3 cop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709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90000"/>
              <a:defRPr/>
            </a:lvl1pPr>
            <a:lvl2pPr>
              <a:defRPr sz="2800" baseline="0">
                <a:latin typeface="Calibri" pitchFamily="34" charset="0"/>
              </a:defRPr>
            </a:lvl2pPr>
            <a:lvl3pPr>
              <a:defRPr sz="2400" baseline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068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9989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39875"/>
            <a:ext cx="4068762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39875"/>
            <a:ext cx="4068763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5027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85555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72296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70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41463"/>
            <a:ext cx="4068762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41463"/>
            <a:ext cx="4068763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46674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1982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856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20533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93010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42913" y="1539875"/>
            <a:ext cx="8289925" cy="4311650"/>
          </a:xfrm>
        </p:spPr>
        <p:txBody>
          <a:bodyPr/>
          <a:lstStyle/>
          <a:p>
            <a:pPr lvl="0"/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40330637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42913" y="1539875"/>
            <a:ext cx="8289925" cy="4311650"/>
          </a:xfrm>
        </p:spPr>
        <p:txBody>
          <a:bodyPr/>
          <a:lstStyle/>
          <a:p>
            <a:pPr lvl="0"/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16987499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4363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636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433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6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63030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782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920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30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52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928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090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153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418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328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1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95152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1749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1812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00509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123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9345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3890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4511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5773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9275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91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45586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13560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6643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41463"/>
            <a:ext cx="4068762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41463"/>
            <a:ext cx="4068763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29636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99044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34353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9382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28325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2256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36747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152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91781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020879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855A-2CF9-4722-A345-1298DA3E3D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128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AE13B-9E8B-48D8-91C0-083069746F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1711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DFFA4-914A-421B-89E1-BF1CA45EB4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781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39875"/>
            <a:ext cx="4068762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39875"/>
            <a:ext cx="4068763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88168-B804-4999-A0F5-54674BB0AF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9371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CC5E2-8362-4AE8-8353-99B8A55C3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538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5BB80-45DD-4343-A163-4BA7D5CFA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1828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9ED77-24B1-47F8-AE75-E3B9EE3235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909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3A95E-6850-400F-91A6-329D9C5D30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4569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12F5C-E3D7-4A02-9C57-769716CC72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567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9696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3059F-CC13-49EF-8448-794707A30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3018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3630-BB6B-479D-A38B-B23E17D108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80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32846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90000"/>
              <a:defRPr/>
            </a:lvl1pPr>
            <a:lvl2pPr>
              <a:defRPr sz="2800" baseline="0">
                <a:latin typeface="Calibri" pitchFamily="34" charset="0"/>
              </a:defRPr>
            </a:lvl2pPr>
            <a:lvl3pPr>
              <a:defRPr sz="2400" baseline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902486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16390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539875"/>
            <a:ext cx="4068762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539875"/>
            <a:ext cx="4068763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15618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33883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02760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0031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882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6245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A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23307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32490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5829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42913" y="1539875"/>
            <a:ext cx="8289925" cy="4311650"/>
          </a:xfrm>
        </p:spPr>
        <p:txBody>
          <a:bodyPr/>
          <a:lstStyle/>
          <a:p>
            <a:pPr lvl="0"/>
            <a:r>
              <a:rPr lang="en-US" noProof="0" dirty="0"/>
              <a:t>Click icon to add SmartArt graphic</a:t>
            </a:r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26050831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8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42913" y="1539875"/>
            <a:ext cx="8289925" cy="4311650"/>
          </a:xfrm>
        </p:spPr>
        <p:txBody>
          <a:bodyPr/>
          <a:lstStyle/>
          <a:p>
            <a:pPr lvl="0"/>
            <a:r>
              <a:rPr lang="en-US" noProof="0" dirty="0"/>
              <a:t>Click icon to add chart</a:t>
            </a:r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266500432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547531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54448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05416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80286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913" y="1490663"/>
            <a:ext cx="4068762" cy="4306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490663"/>
            <a:ext cx="4068763" cy="4306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216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6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6.wmf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6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41463"/>
            <a:ext cx="828992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091238"/>
            <a:ext cx="58674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AU" sz="2800" b="0" spc="-150" dirty="0">
                <a:solidFill>
                  <a:schemeClr val="bg1"/>
                </a:solidFill>
                <a:latin typeface="Blue Highway" pitchFamily="2" charset="0"/>
              </a:rPr>
              <a:t>Department of Global Capacities, Alert and Response</a:t>
            </a:r>
          </a:p>
        </p:txBody>
      </p:sp>
      <p:pic>
        <p:nvPicPr>
          <p:cNvPr id="1031" name="Picture 6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040438"/>
            <a:ext cx="22082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9963" y="6426200"/>
            <a:ext cx="18240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818" tIns="42909" rIns="85818" bIns="42909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FA593797-D927-430B-9F69-14808810D5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Content Placeholder 3"/>
          <p:cNvPicPr>
            <a:picLocks noGrp="1"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6" r:id="rId1"/>
    <p:sldLayoutId id="2147484427" r:id="rId2"/>
    <p:sldLayoutId id="2147484428" r:id="rId3"/>
    <p:sldLayoutId id="2147484429" r:id="rId4"/>
    <p:sldLayoutId id="2147484430" r:id="rId5"/>
    <p:sldLayoutId id="2147484431" r:id="rId6"/>
    <p:sldLayoutId id="2147484432" r:id="rId7"/>
    <p:sldLayoutId id="2147484433" r:id="rId8"/>
    <p:sldLayoutId id="2147484434" r:id="rId9"/>
    <p:sldLayoutId id="2147484435" r:id="rId10"/>
    <p:sldLayoutId id="2147484436" r:id="rId11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2290D4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2290D4"/>
          </a:solidFill>
          <a:latin typeface="Calibri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2290D4"/>
          </a:solidFill>
          <a:latin typeface="Calibri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2290D4"/>
          </a:solidFill>
          <a:latin typeface="Calibri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2290D4"/>
          </a:solidFill>
          <a:latin typeface="Calibri" pitchFamily="34" charset="0"/>
          <a:cs typeface="Arial" pitchFamily="34" charset="0"/>
        </a:defRPr>
      </a:lvl5pPr>
      <a:lvl6pPr marL="4572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3200" b="1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3213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800" b="1">
          <a:solidFill>
            <a:srgbClr val="000066"/>
          </a:solidFill>
          <a:latin typeface="+mn-lt"/>
          <a:cs typeface="+mn-cs"/>
        </a:defRPr>
      </a:lvl2pPr>
      <a:lvl3pPr marL="1346200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800" b="1">
          <a:solidFill>
            <a:srgbClr val="000066"/>
          </a:solidFill>
          <a:latin typeface="Arial Narrow" pitchFamily="34" charset="0"/>
          <a:cs typeface="+mn-cs"/>
        </a:defRPr>
      </a:lvl3pPr>
      <a:lvl4pPr marL="1782763" indent="-242888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800" b="1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39875"/>
            <a:ext cx="8289925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591876" name="Line 4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054" name="Picture 6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040438"/>
            <a:ext cx="22082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18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9963" y="6211888"/>
            <a:ext cx="18240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818" tIns="42909" rIns="85818" bIns="42909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38C42FB6-503C-4A43-92F2-D205B03D81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6" name="Picture 9" descr="wh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6030913"/>
            <a:ext cx="160813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66675" y="6410325"/>
            <a:ext cx="35655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880" tIns="42940" rIns="85880" bIns="42940" anchor="ctr">
            <a:spAutoFit/>
          </a:bodyPr>
          <a:lstStyle>
            <a:lvl1pPr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rtl="1" eaLnBrk="1" hangingPunct="1"/>
            <a:r>
              <a:rPr lang="en-US" altLang="en-US" sz="2600" dirty="0">
                <a:solidFill>
                  <a:schemeClr val="bg1"/>
                </a:solidFill>
                <a:latin typeface="Arial Narrow" pitchFamily="34" charset="0"/>
              </a:rPr>
              <a:t>World Health Organization</a:t>
            </a:r>
            <a:endParaRPr lang="en-GB" altLang="en-US" sz="2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Content Placeholder 3"/>
          <p:cNvPicPr>
            <a:picLocks noGrp="1"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979488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7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16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300">
          <a:solidFill>
            <a:srgbClr val="000066"/>
          </a:solidFill>
          <a:latin typeface="+mn-lt"/>
          <a:cs typeface="+mn-cs"/>
        </a:defRPr>
      </a:lvl2pPr>
      <a:lvl3pPr marL="1344613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300">
          <a:solidFill>
            <a:srgbClr val="000066"/>
          </a:solidFill>
          <a:latin typeface="Arial Narrow" pitchFamily="34" charset="0"/>
          <a:cs typeface="+mn-cs"/>
        </a:defRPr>
      </a:lvl3pPr>
      <a:lvl4pPr marL="1779588" indent="-241300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39875"/>
            <a:ext cx="8289925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593924" name="Line 4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078" name="Picture 6" descr="WHO-EN-white-H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6040438"/>
            <a:ext cx="220821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3"/>
          <p:cNvPicPr>
            <a:picLocks noGrp="1"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33" r:id="rId2"/>
    <p:sldLayoutId id="2147484334" r:id="rId3"/>
    <p:sldLayoutId id="2147484335" r:id="rId4"/>
    <p:sldLayoutId id="2147484336" r:id="rId5"/>
    <p:sldLayoutId id="2147484337" r:id="rId6"/>
    <p:sldLayoutId id="2147484338" r:id="rId7"/>
    <p:sldLayoutId id="2147484339" r:id="rId8"/>
    <p:sldLayoutId id="2147484340" r:id="rId9"/>
    <p:sldLayoutId id="2147484341" r:id="rId10"/>
    <p:sldLayoutId id="2147484342" r:id="rId11"/>
    <p:sldLayoutId id="2147484343" r:id="rId12"/>
    <p:sldLayoutId id="2147484344" r:id="rId13"/>
    <p:sldLayoutId id="2147484345" r:id="rId14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5pPr>
      <a:lvl6pPr marL="457200" algn="ctr" defTabSz="979488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6pPr>
      <a:lvl7pPr marL="914400" algn="ctr" defTabSz="979488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7pPr>
      <a:lvl8pPr marL="1371600" algn="ctr" defTabSz="979488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8pPr>
      <a:lvl9pPr marL="1828800" algn="ctr" defTabSz="979488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16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344613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800">
          <a:solidFill>
            <a:srgbClr val="000066"/>
          </a:solidFill>
          <a:latin typeface="Arial Narrow" pitchFamily="34" charset="0"/>
          <a:cs typeface="+mn-cs"/>
        </a:defRPr>
      </a:lvl3pPr>
      <a:lvl4pPr marL="1779588" indent="-241300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fontAlgn="base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9097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92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  <p:sldLayoutId id="214748445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41938-05B2-4537-9E64-E4146150EED5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FA9BF-4FDA-46EC-9208-43793C52FA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18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460" r:id="rId6"/>
    <p:sldLayoutId id="2147484461" r:id="rId7"/>
    <p:sldLayoutId id="2147484462" r:id="rId8"/>
    <p:sldLayoutId id="2147484463" r:id="rId9"/>
    <p:sldLayoutId id="2147484464" r:id="rId10"/>
    <p:sldLayoutId id="21474844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41463"/>
            <a:ext cx="828992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2" name="Picture 18" descr="EPAR whit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6065838"/>
            <a:ext cx="42640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20" descr="wh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6030913"/>
            <a:ext cx="160813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2"/>
          <p:cNvSpPr>
            <a:spLocks noChangeArrowheads="1"/>
          </p:cNvSpPr>
          <p:nvPr/>
        </p:nvSpPr>
        <p:spPr bwMode="auto">
          <a:xfrm>
            <a:off x="66675" y="6410325"/>
            <a:ext cx="35655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880" tIns="42940" rIns="85880" bIns="42940" anchor="ctr">
            <a:spAutoFit/>
          </a:bodyPr>
          <a:lstStyle>
            <a:lvl1pPr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rtl="1" eaLnBrk="1" hangingPunct="1"/>
            <a:r>
              <a:rPr lang="en-US" altLang="en-US" sz="2600" dirty="0">
                <a:solidFill>
                  <a:schemeClr val="bg1"/>
                </a:solidFill>
                <a:latin typeface="Arial Narrow" pitchFamily="34" charset="0"/>
              </a:rPr>
              <a:t>World Health Organization</a:t>
            </a:r>
            <a:endParaRPr lang="en-GB" altLang="en-US" sz="2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Content Placeholder 3"/>
          <p:cNvPicPr>
            <a:picLocks noGrp="1"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79" r:id="rId1"/>
    <p:sldLayoutId id="2147484380" r:id="rId2"/>
    <p:sldLayoutId id="2147484381" r:id="rId3"/>
    <p:sldLayoutId id="2147484382" r:id="rId4"/>
    <p:sldLayoutId id="2147484383" r:id="rId5"/>
    <p:sldLayoutId id="2147484384" r:id="rId6"/>
    <p:sldLayoutId id="2147484385" r:id="rId7"/>
    <p:sldLayoutId id="2147484386" r:id="rId8"/>
    <p:sldLayoutId id="2147484387" r:id="rId9"/>
    <p:sldLayoutId id="2147484388" r:id="rId10"/>
    <p:sldLayoutId id="2147484389" r:id="rId11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3213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300">
          <a:solidFill>
            <a:srgbClr val="000066"/>
          </a:solidFill>
          <a:latin typeface="+mn-lt"/>
          <a:cs typeface="+mn-cs"/>
        </a:defRPr>
      </a:lvl2pPr>
      <a:lvl3pPr marL="1346200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300">
          <a:solidFill>
            <a:srgbClr val="000066"/>
          </a:solidFill>
          <a:latin typeface="Arial Narrow" pitchFamily="34" charset="0"/>
          <a:cs typeface="+mn-cs"/>
        </a:defRPr>
      </a:lvl3pPr>
      <a:lvl4pPr marL="1782763" indent="-242888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39875"/>
            <a:ext cx="8289925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591876" name="Line 4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8198" name="Picture 6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040438"/>
            <a:ext cx="22082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18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9963" y="6211888"/>
            <a:ext cx="18240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818" tIns="42909" rIns="85818" bIns="42909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36BCC7E1-7FBA-486B-BCDC-C318189057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200" name="Picture 8" descr="EPAR whit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6065838"/>
            <a:ext cx="42640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wh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6030913"/>
            <a:ext cx="160813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6675" y="6410325"/>
            <a:ext cx="35655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880" tIns="42940" rIns="85880" bIns="42940" anchor="ctr">
            <a:spAutoFit/>
          </a:bodyPr>
          <a:lstStyle>
            <a:lvl1pPr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1pPr>
            <a:lvl2pPr marL="742950" indent="-28575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2pPr>
            <a:lvl3pPr marL="11430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3pPr>
            <a:lvl4pPr marL="16002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4pPr>
            <a:lvl5pPr marL="2057400" indent="-228600" defTabSz="979488" eaLnBrk="0" hangingPunct="0"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3700" b="1">
                <a:solidFill>
                  <a:srgbClr val="000066"/>
                </a:solidFill>
                <a:latin typeface="Centaur" pitchFamily="18" charset="0"/>
                <a:cs typeface="Arial" charset="0"/>
              </a:defRPr>
            </a:lvl9pPr>
          </a:lstStyle>
          <a:p>
            <a:pPr rtl="1" eaLnBrk="1" hangingPunct="1"/>
            <a:r>
              <a:rPr lang="en-US" altLang="en-US" sz="2600" dirty="0">
                <a:solidFill>
                  <a:schemeClr val="bg1"/>
                </a:solidFill>
                <a:latin typeface="Arial Narrow" pitchFamily="34" charset="0"/>
              </a:rPr>
              <a:t>World Health Organization</a:t>
            </a:r>
            <a:endParaRPr lang="en-GB" altLang="en-US" sz="2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1" name="Content Placeholder 3"/>
          <p:cNvPicPr>
            <a:picLocks noGrp="1"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90" r:id="rId1"/>
    <p:sldLayoutId id="2147484391" r:id="rId2"/>
    <p:sldLayoutId id="2147484392" r:id="rId3"/>
    <p:sldLayoutId id="2147484393" r:id="rId4"/>
    <p:sldLayoutId id="2147484394" r:id="rId5"/>
    <p:sldLayoutId id="2147484395" r:id="rId6"/>
    <p:sldLayoutId id="2147484396" r:id="rId7"/>
    <p:sldLayoutId id="2147484397" r:id="rId8"/>
    <p:sldLayoutId id="2147484398" r:id="rId9"/>
    <p:sldLayoutId id="2147484399" r:id="rId10"/>
    <p:sldLayoutId id="2147484400" r:id="rId11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97948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7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16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300">
          <a:solidFill>
            <a:srgbClr val="000066"/>
          </a:solidFill>
          <a:latin typeface="+mn-lt"/>
          <a:cs typeface="+mn-cs"/>
        </a:defRPr>
      </a:lvl2pPr>
      <a:lvl3pPr marL="1344613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300">
          <a:solidFill>
            <a:srgbClr val="000066"/>
          </a:solidFill>
          <a:latin typeface="Arial Narrow" pitchFamily="34" charset="0"/>
          <a:cs typeface="+mn-cs"/>
        </a:defRPr>
      </a:lvl3pPr>
      <a:lvl4pPr marL="1779588" indent="-241300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539875"/>
            <a:ext cx="8289925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593924" name="Line 4"/>
          <p:cNvSpPr>
            <a:spLocks noChangeShapeType="1"/>
          </p:cNvSpPr>
          <p:nvPr/>
        </p:nvSpPr>
        <p:spPr bwMode="auto">
          <a:xfrm>
            <a:off x="0" y="1277938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9222" name="Picture 6" descr="WHO-EN-white-H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6040438"/>
            <a:ext cx="220821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EPAR white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6256338"/>
            <a:ext cx="42640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1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  <p:sldLayoutId id="2147484412" r:id="rId12"/>
    <p:sldLayoutId id="2147484413" r:id="rId13"/>
    <p:sldLayoutId id="2147484414" r:id="rId14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Calibri" pitchFamily="34" charset="0"/>
          <a:cs typeface="Arial" pitchFamily="34" charset="0"/>
        </a:defRPr>
      </a:lvl5pPr>
      <a:lvl6pPr marL="457200" algn="ctr" defTabSz="979488" rtl="0" eaLnBrk="1" fontAlgn="base" hangingPunct="1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6pPr>
      <a:lvl7pPr marL="914400" algn="ctr" defTabSz="979488" rtl="0" eaLnBrk="1" fontAlgn="base" hangingPunct="1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7pPr>
      <a:lvl8pPr marL="1371600" algn="ctr" defTabSz="979488" rtl="0" eaLnBrk="1" fontAlgn="base" hangingPunct="1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8pPr>
      <a:lvl9pPr marL="1828800" algn="ctr" defTabSz="979488" rtl="0" eaLnBrk="1" fontAlgn="base" hangingPunct="1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Arial Black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16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344613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 sz="2800">
          <a:solidFill>
            <a:srgbClr val="000066"/>
          </a:solidFill>
          <a:latin typeface="Arial Narrow" pitchFamily="34" charset="0"/>
          <a:cs typeface="+mn-cs"/>
        </a:defRPr>
      </a:lvl3pPr>
      <a:lvl4pPr marL="1779588" indent="-241300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38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913" y="1490663"/>
            <a:ext cx="8289925" cy="430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</p:txBody>
      </p:sp>
      <p:sp>
        <p:nvSpPr>
          <p:cNvPr id="595972" name="Line 4"/>
          <p:cNvSpPr>
            <a:spLocks noChangeShapeType="1"/>
          </p:cNvSpPr>
          <p:nvPr/>
        </p:nvSpPr>
        <p:spPr bwMode="auto">
          <a:xfrm>
            <a:off x="0" y="1174750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/>
          <a:lstStyle/>
          <a:p>
            <a:pPr algn="r" rtl="1">
              <a:defRPr/>
            </a:pPr>
            <a:endParaRPr lang="en-A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46" name="Picture 6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040438"/>
            <a:ext cx="22082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EPAR whit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6338888"/>
            <a:ext cx="42656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  <p:sldLayoutId id="2147484421" r:id="rId8"/>
    <p:sldLayoutId id="2147484422" r:id="rId9"/>
    <p:sldLayoutId id="2147484423" r:id="rId10"/>
    <p:sldLayoutId id="2147484424" r:id="rId11"/>
  </p:sldLayoutIdLst>
  <p:txStyles>
    <p:titleStyle>
      <a:lvl1pPr algn="ctr" defTabSz="979488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979488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979488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979488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979488" rtl="0" eaLnBrk="0" fontAlgn="base" hangingPunct="0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979488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979488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979488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979488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66713" indent="-366713" algn="l" defTabSz="979488" rtl="0" eaLnBrk="0" fontAlgn="base" hangingPunct="0">
        <a:spcBef>
          <a:spcPct val="40000"/>
        </a:spcBef>
        <a:spcAft>
          <a:spcPct val="0"/>
        </a:spcAft>
        <a:buClr>
          <a:srgbClr val="1E7FB8"/>
        </a:buClr>
        <a:buSzPct val="75000"/>
        <a:buFont typeface="Wingdings" pitchFamily="2" charset="2"/>
        <a:buChar char="l"/>
        <a:defRPr sz="2200">
          <a:solidFill>
            <a:srgbClr val="000066"/>
          </a:solidFill>
          <a:latin typeface="+mn-lt"/>
          <a:ea typeface="+mn-ea"/>
          <a:cs typeface="+mn-cs"/>
        </a:defRPr>
      </a:lvl1pPr>
      <a:lvl2pPr marL="863600" indent="-3016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SzPct val="75000"/>
        <a:buFont typeface="Arial" charset="0"/>
        <a:buChar char="–"/>
        <a:defRPr sz="2000">
          <a:solidFill>
            <a:srgbClr val="000066"/>
          </a:solidFill>
          <a:latin typeface="+mn-lt"/>
          <a:cs typeface="+mn-cs"/>
        </a:defRPr>
      </a:lvl2pPr>
      <a:lvl3pPr marL="1344613" indent="-288925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SzPct val="75000"/>
        <a:buChar char="•"/>
        <a:defRPr sz="2300">
          <a:solidFill>
            <a:srgbClr val="000066"/>
          </a:solidFill>
          <a:latin typeface="Arial Narrow" pitchFamily="34" charset="0"/>
          <a:cs typeface="+mn-cs"/>
        </a:defRPr>
      </a:lvl3pPr>
      <a:lvl4pPr marL="1779588" indent="-241300" algn="l" defTabSz="979488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SzPct val="75000"/>
        <a:buChar char="–"/>
        <a:defRPr sz="2300">
          <a:solidFill>
            <a:srgbClr val="000066"/>
          </a:solidFill>
          <a:latin typeface="Arial Narrow" pitchFamily="34" charset="0"/>
          <a:cs typeface="+mn-cs"/>
        </a:defRPr>
      </a:lvl4pPr>
      <a:lvl5pPr marL="2130425" indent="-155575" algn="r" defTabSz="979488" rtl="1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5pPr>
      <a:lvl6pPr marL="25876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6pPr>
      <a:lvl7pPr marL="30448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7pPr>
      <a:lvl8pPr marL="35020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8pPr>
      <a:lvl9pPr marL="3959225" indent="-155575" algn="r" defTabSz="979488" rtl="1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2" name="Rectangle 12"/>
          <p:cNvSpPr>
            <a:spLocks noChangeArrowheads="1"/>
          </p:cNvSpPr>
          <p:nvPr/>
        </p:nvSpPr>
        <p:spPr bwMode="auto">
          <a:xfrm>
            <a:off x="215900" y="4679226"/>
            <a:ext cx="85883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lIns="0" tIns="0" rIns="0" bIns="0" anchor="ctr"/>
          <a:lstStyle/>
          <a:p>
            <a:pPr algn="r" defTabSz="979488">
              <a:lnSpc>
                <a:spcPct val="90000"/>
              </a:lnSpc>
              <a:defRPr/>
            </a:pPr>
            <a:endParaRPr lang="en-GB" sz="2100" b="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75656" y="84138"/>
            <a:ext cx="7668344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</a:t>
            </a:r>
            <a:endParaRPr lang="en-US" sz="3200" kern="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r"/>
            <a:r>
              <a:rPr lang="en-US" sz="3200" kern="0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sz="3200" kern="0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kern="0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sz="3200" kern="0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sz="3200" kern="0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sz="3200" kern="0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81595" y="4301351"/>
            <a:ext cx="8856984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B4.2 Exercise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étapes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d’une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enquête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d’investigation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d’épidémie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60480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</a:t>
            </a:r>
            <a:r>
              <a:rPr lang="en-US" sz="20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30 à 45 minutes</a:t>
            </a:r>
          </a:p>
          <a:p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2DC61B-B465-4BFE-B370-627328ABBB4E}"/>
              </a:ext>
            </a:extLst>
          </p:cNvPr>
          <p:cNvSpPr txBox="1"/>
          <p:nvPr/>
        </p:nvSpPr>
        <p:spPr>
          <a:xfrm>
            <a:off x="52250" y="6479179"/>
            <a:ext cx="1770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>
                <a:latin typeface="+mn-lt"/>
              </a:rPr>
              <a:t>Mise à jour: juin 2016</a:t>
            </a:r>
            <a:endParaRPr lang="en-US" sz="1400" b="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d'apprentissage</a:t>
            </a:r>
            <a:endParaRPr lang="en-US" altLang="en-US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508375"/>
            <a:ext cx="8713788" cy="4240213"/>
          </a:xfrm>
        </p:spPr>
        <p:txBody>
          <a:bodyPr/>
          <a:lstStyle/>
          <a:p>
            <a:pPr>
              <a:spcBef>
                <a:spcPts val="600"/>
              </a:spcBef>
              <a:buFontTx/>
              <a:buNone/>
            </a:pPr>
            <a:r>
              <a:rPr lang="en-GB" altLang="en-US" sz="2400" dirty="0"/>
              <a:t>	</a:t>
            </a:r>
            <a:r>
              <a:rPr lang="en-GB" altLang="en-US" sz="2800" dirty="0">
                <a:solidFill>
                  <a:srgbClr val="002060"/>
                </a:solidFill>
              </a:rPr>
              <a:t>À la fin de cette session, vous devriez être en </a:t>
            </a:r>
            <a:r>
              <a:rPr lang="en-GB" altLang="en-US" sz="2800" dirty="0" err="1">
                <a:solidFill>
                  <a:srgbClr val="002060"/>
                </a:solidFill>
              </a:rPr>
              <a:t>mesure</a:t>
            </a:r>
            <a:r>
              <a:rPr lang="en-GB" altLang="en-US" sz="2800" dirty="0">
                <a:solidFill>
                  <a:srgbClr val="002060"/>
                </a:solidFill>
              </a:rPr>
              <a:t>:</a:t>
            </a:r>
          </a:p>
          <a:p>
            <a:pPr>
              <a:spcBef>
                <a:spcPts val="600"/>
              </a:spcBef>
              <a:buFontTx/>
              <a:buNone/>
            </a:pPr>
            <a:endParaRPr lang="fr-FR" altLang="en-US" sz="2800" dirty="0">
              <a:solidFill>
                <a:srgbClr val="002060"/>
              </a:solidFill>
            </a:endParaRPr>
          </a:p>
          <a:p>
            <a:pPr lvl="2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2060"/>
                </a:solidFill>
              </a:rPr>
              <a:t>D’énumérer</a:t>
            </a:r>
            <a:r>
              <a:rPr lang="en-US" sz="2800" dirty="0">
                <a:solidFill>
                  <a:srgbClr val="002060"/>
                </a:solidFill>
              </a:rPr>
              <a:t> les 10 </a:t>
            </a:r>
            <a:r>
              <a:rPr lang="en-US" sz="2800" dirty="0" err="1">
                <a:solidFill>
                  <a:srgbClr val="002060"/>
                </a:solidFill>
              </a:rPr>
              <a:t>étapes</a:t>
            </a:r>
            <a:r>
              <a:rPr lang="en-US" sz="2800" dirty="0">
                <a:solidFill>
                  <a:srgbClr val="002060"/>
                </a:solidFill>
              </a:rPr>
              <a:t> à </a:t>
            </a:r>
            <a:r>
              <a:rPr lang="en-US" sz="2800" dirty="0" err="1">
                <a:solidFill>
                  <a:srgbClr val="002060"/>
                </a:solidFill>
              </a:rPr>
              <a:t>suivre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lors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d’une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enquête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d’investigation</a:t>
            </a:r>
            <a:r>
              <a:rPr lang="en-US" sz="2800" dirty="0">
                <a:solidFill>
                  <a:srgbClr val="002060"/>
                </a:solidFill>
              </a:rPr>
              <a:t> en </a:t>
            </a:r>
            <a:r>
              <a:rPr lang="en-US" sz="2800" dirty="0" err="1">
                <a:solidFill>
                  <a:srgbClr val="002060"/>
                </a:solidFill>
              </a:rPr>
              <a:t>cas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d’épidémie</a:t>
            </a:r>
            <a:endParaRPr lang="en-GB" sz="2800" dirty="0">
              <a:solidFill>
                <a:srgbClr val="002060"/>
              </a:solidFill>
            </a:endParaRPr>
          </a:p>
          <a:p>
            <a:pPr lvl="2">
              <a:spcBef>
                <a:spcPts val="18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002060"/>
                </a:solidFill>
              </a:rPr>
              <a:t>D’identifier</a:t>
            </a:r>
            <a:r>
              <a:rPr lang="en-US" sz="2800" dirty="0">
                <a:solidFill>
                  <a:srgbClr val="002060"/>
                </a:solidFill>
              </a:rPr>
              <a:t>, à </a:t>
            </a:r>
            <a:r>
              <a:rPr lang="en-US" sz="2800" dirty="0" err="1">
                <a:solidFill>
                  <a:srgbClr val="002060"/>
                </a:solidFill>
              </a:rPr>
              <a:t>chacune</a:t>
            </a:r>
            <a:r>
              <a:rPr lang="en-US" sz="2800" dirty="0">
                <a:solidFill>
                  <a:srgbClr val="002060"/>
                </a:solidFill>
              </a:rPr>
              <a:t> de </a:t>
            </a:r>
            <a:r>
              <a:rPr lang="en-US" sz="2800" dirty="0" err="1">
                <a:solidFill>
                  <a:srgbClr val="002060"/>
                </a:solidFill>
              </a:rPr>
              <a:t>ces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étapes</a:t>
            </a:r>
            <a:r>
              <a:rPr lang="en-US" sz="2800" dirty="0">
                <a:solidFill>
                  <a:srgbClr val="002060"/>
                </a:solidFill>
              </a:rPr>
              <a:t>, les questions </a:t>
            </a:r>
            <a:r>
              <a:rPr lang="en-US" sz="2800" dirty="0" err="1">
                <a:solidFill>
                  <a:srgbClr val="002060"/>
                </a:solidFill>
              </a:rPr>
              <a:t>auxquelles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il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faut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répondre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endParaRPr lang="fr-FR" altLang="en-US" sz="28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Tx/>
              <a:buNone/>
            </a:pPr>
            <a:endParaRPr lang="en-GB" altLang="en-US" sz="24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19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638"/>
            <a:ext cx="8229600" cy="1143000"/>
          </a:xfrm>
        </p:spPr>
        <p:txBody>
          <a:bodyPr/>
          <a:lstStyle/>
          <a:p>
            <a:r>
              <a:rPr lang="en-GB" altLang="en-U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  <a:endParaRPr lang="en-US" altLang="en-US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4" y="1902311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Lisez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l’énoncé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les questions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collés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 tableau.</a:t>
            </a:r>
          </a:p>
          <a:p>
            <a:endParaRPr lang="en-US" sz="28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Lisez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écrit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vos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bandes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papier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vérifiez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cela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correspond à la question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notée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en-US" sz="28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 tableau.</a:t>
            </a:r>
            <a:endParaRPr lang="en-GB" sz="28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74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89717"/>
            <a:ext cx="9143999" cy="1143000"/>
          </a:xfrm>
        </p:spPr>
        <p:txBody>
          <a:bodyPr/>
          <a:lstStyle/>
          <a:p>
            <a:r>
              <a:rPr lang="en-GB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Débriefing</a:t>
            </a:r>
            <a:endParaRPr lang="en-US" alt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391" y="1034921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étapes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d’une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enquête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d’investigation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d’épidémie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altLang="en-US" sz="20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L’ordre</a:t>
            </a:r>
            <a:r>
              <a:rPr lang="en-GB" altLang="en-US" sz="20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n’a</a:t>
            </a:r>
            <a:r>
              <a:rPr lang="en-GB" altLang="en-US" sz="20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GB" altLang="en-US" sz="2000" b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d’importance</a:t>
            </a:r>
            <a:r>
              <a:rPr lang="en-GB" altLang="en-US" sz="20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24468" y="2198514"/>
            <a:ext cx="77215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Démontrer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l’existence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d’une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épidémie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Confirmer le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diagnostique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Définir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Compter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Epidémiologie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descriptive (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quand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où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, qui ?)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Déterminer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persones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à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Développer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hypothèses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qui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expliquent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l’exposition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et la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maladie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Evaluer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hypothèses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Communiquer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les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résultats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Mettre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en oeuvre des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mesures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contrôle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776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>
            <a:extLst>
              <a:ext uri="{FF2B5EF4-FFF2-40B4-BE49-F238E27FC236}">
                <a16:creationId xmlns:a16="http://schemas.microsoft.com/office/drawing/2014/main" id="{52945637-89CD-496D-8D0E-C39E3E3D4F4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2889250"/>
            <a:ext cx="9144000" cy="10810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6000" b="1" i="1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233837862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1_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EPR theme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">
  <a:themeElements>
    <a:clrScheme name="defaul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">
  <a:themeElements>
    <a:clrScheme name="1_defaul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1_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master">
  <a:themeElements>
    <a:clrScheme name="1_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1_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794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700" b="1" i="0" u="none" strike="noStrike" cap="none" normalizeH="0" baseline="0" smtClean="0">
            <a:ln>
              <a:noFill/>
            </a:ln>
            <a:solidFill>
              <a:srgbClr val="00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aur" pitchFamily="18" charset="0"/>
            <a:cs typeface="Arial" pitchFamily="34" charset="0"/>
          </a:defRPr>
        </a:defPPr>
      </a:lstStyle>
    </a:lnDef>
  </a:objectDefaults>
  <a:extraClrSchemeLst>
    <a:extraClrScheme>
      <a:clrScheme name="1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6655</TotalTime>
  <Words>310</Words>
  <Application>Microsoft Office PowerPoint</Application>
  <PresentationFormat>On-screen Show (4:3)</PresentationFormat>
  <Paragraphs>49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22" baseType="lpstr">
      <vt:lpstr>Arial</vt:lpstr>
      <vt:lpstr>Arial Black</vt:lpstr>
      <vt:lpstr>Arial Narrow</vt:lpstr>
      <vt:lpstr>Blue Highway</vt:lpstr>
      <vt:lpstr>Calibri</vt:lpstr>
      <vt:lpstr>Centaur</vt:lpstr>
      <vt:lpstr>Wingdings</vt:lpstr>
      <vt:lpstr>master</vt:lpstr>
      <vt:lpstr>default</vt:lpstr>
      <vt:lpstr>1_default</vt:lpstr>
      <vt:lpstr>RC 59 Template EN</vt:lpstr>
      <vt:lpstr>Custom Design</vt:lpstr>
      <vt:lpstr>EPR theme</vt:lpstr>
      <vt:lpstr>2_default</vt:lpstr>
      <vt:lpstr>3_default</vt:lpstr>
      <vt:lpstr>2_master</vt:lpstr>
      <vt:lpstr>PowerPoint Presentation</vt:lpstr>
      <vt:lpstr>Objectifs d'apprentissage</vt:lpstr>
      <vt:lpstr>Instructions</vt:lpstr>
      <vt:lpstr>Débriefing</vt:lpstr>
      <vt:lpstr>Clause de non-responsabilité</vt:lpstr>
      <vt:lpstr>PowerPoint Presentation</vt:lpstr>
    </vt:vector>
  </TitlesOfParts>
  <Company>World Health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Angela Merianos</dc:creator>
  <cp:keywords>communication, photos, text</cp:keywords>
  <cp:lastModifiedBy>GOMEZ, Paula</cp:lastModifiedBy>
  <cp:revision>364</cp:revision>
  <dcterms:created xsi:type="dcterms:W3CDTF">2005-03-01T08:26:43Z</dcterms:created>
  <dcterms:modified xsi:type="dcterms:W3CDTF">2018-06-13T14:07:33Z</dcterms:modified>
  <cp:category>Guidelines</cp:category>
</cp:coreProperties>
</file>